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8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7283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244018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National Unity Day in India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833199" y="44398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the significance of National Unity Day and explore the life and achievements of Sardar Vallabhbhai Patel in this captivating presentation.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833199" y="54172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19" y="5424845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99686" y="5400556"/>
            <a:ext cx="22631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Baljinder Singh</a:t>
            </a:r>
            <a:endParaRPr lang="en-US" sz="2187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4490799" y="1959769"/>
            <a:ext cx="78181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What is National Unity Day?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4490799" y="316099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4679752" y="3202662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5212913" y="323730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Day of Unity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212913" y="3806666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National Unity Day, also known as Rashtriya Ekta Diwas, is celebrated in India to commemorate the birth anniversary of Sardar Vallabhbhai Patel.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490799" y="49132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4645462" y="495490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5212913" y="498955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Unifying India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212913" y="5558909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It aims to promote unity, integrity, and security among the diverse regions and people of India.</a:t>
            </a: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490799" y="1959769"/>
            <a:ext cx="90449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Birth of Sardar Vallabhbhai Patel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4490799" y="316099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4679752" y="3202662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5212913" y="3237309"/>
            <a:ext cx="25908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Visionary Leader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212913" y="3806666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Sardar Vallabhbhai Patel, born on October 31, 1875, was a prominent figure in the Indian independence movement.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490799" y="49132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4645462" y="495490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5212913" y="4989552"/>
            <a:ext cx="23926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Iron Man of India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212913" y="5558909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Patel played a vital role in the unification of India through his relentless efforts and astute diplomacy.</a:t>
            </a: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76C385E-5F79-FF79-EAEF-323C91E5FD8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549" b="98785" l="463" r="99769">
                        <a14:foregroundMark x1="50463" y1="9722" x2="50463" y2="9722"/>
                        <a14:foregroundMark x1="76852" y1="23438" x2="76852" y2="23438"/>
                        <a14:foregroundMark x1="78704" y1="23438" x2="78704" y2="23438"/>
                        <a14:foregroundMark x1="47685" y1="73438" x2="47685" y2="73438"/>
                        <a14:foregroundMark x1="56713" y1="72396" x2="56713" y2="72396"/>
                        <a14:foregroundMark x1="56019" y1="72222" x2="29167" y2="71007"/>
                        <a14:foregroundMark x1="29167" y1="71007" x2="34491" y2="81771"/>
                        <a14:foregroundMark x1="34491" y1="81771" x2="53935" y2="78125"/>
                        <a14:foregroundMark x1="53935" y1="78125" x2="46991" y2="73438"/>
                        <a14:foregroundMark x1="22917" y1="56250" x2="14815" y2="62847"/>
                        <a14:foregroundMark x1="14815" y1="62847" x2="3704" y2="66146"/>
                        <a14:foregroundMark x1="3704" y1="66146" x2="1389" y2="67361"/>
                        <a14:foregroundMark x1="60185" y1="70660" x2="72222" y2="74132"/>
                        <a14:foregroundMark x1="72222" y1="74132" x2="87365" y2="83514"/>
                        <a14:foregroundMark x1="95619" y1="92545" x2="96065" y2="93056"/>
                        <a14:foregroundMark x1="96065" y1="93056" x2="86806" y2="99653"/>
                        <a14:foregroundMark x1="86806" y1="99653" x2="7639" y2="98958"/>
                        <a14:foregroundMark x1="7639" y1="98958" x2="694" y2="93403"/>
                        <a14:foregroundMark x1="694" y1="93403" x2="2778" y2="70833"/>
                        <a14:foregroundMark x1="24769" y1="79340" x2="35880" y2="88368"/>
                        <a14:foregroundMark x1="35880" y1="88368" x2="69444" y2="95833"/>
                        <a14:foregroundMark x1="69444" y1="95833" x2="70833" y2="94618"/>
                        <a14:foregroundMark x1="14583" y1="77951" x2="48611" y2="76389"/>
                        <a14:foregroundMark x1="42130" y1="70660" x2="29861" y2="64236"/>
                        <a14:foregroundMark x1="29861" y1="64236" x2="28472" y2="64236"/>
                        <a14:foregroundMark x1="91898" y1="96354" x2="74306" y2="99479"/>
                        <a14:foregroundMark x1="74306" y1="99479" x2="1852" y2="98958"/>
                        <a14:foregroundMark x1="1852" y1="98958" x2="1620" y2="98785"/>
                        <a14:foregroundMark x1="98410" y1="92384" x2="99769" y2="93403"/>
                        <a14:foregroundMark x1="89352" y1="85590" x2="89352" y2="85590"/>
                        <a14:foregroundMark x1="87963" y1="84201" x2="92824" y2="87326"/>
                        <a14:backgroundMark x1="93997" y1="86568" x2="99769" y2="91667"/>
                        <a14:backgroundMark x1="89352" y1="82465" x2="89900" y2="82949"/>
                      </a14:backgroundRemoval>
                    </a14:imgEffect>
                  </a14:imgLayer>
                </a14:imgProps>
              </a:ext>
            </a:extLst>
          </a:blip>
          <a:srcRect b="4034"/>
          <a:stretch/>
        </p:blipFill>
        <p:spPr>
          <a:xfrm>
            <a:off x="0" y="1209463"/>
            <a:ext cx="5486400" cy="70201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2"/>
          <p:cNvSpPr/>
          <p:nvPr/>
        </p:nvSpPr>
        <p:spPr>
          <a:xfrm>
            <a:off x="2037993" y="1409938"/>
            <a:ext cx="93726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Observance of National Unity Day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7293054" y="2437567"/>
            <a:ext cx="44410" cy="4382095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4"/>
          <p:cNvSpPr/>
          <p:nvPr/>
        </p:nvSpPr>
        <p:spPr>
          <a:xfrm>
            <a:off x="7565172" y="2838867"/>
            <a:ext cx="777597" cy="44410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5"/>
          <p:cNvSpPr/>
          <p:nvPr/>
        </p:nvSpPr>
        <p:spPr>
          <a:xfrm>
            <a:off x="7065228" y="261116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6"/>
          <p:cNvSpPr/>
          <p:nvPr/>
        </p:nvSpPr>
        <p:spPr>
          <a:xfrm>
            <a:off x="7254180" y="2652832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8537258" y="2659737"/>
            <a:ext cx="26974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Nationwide Pledge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8537258" y="3229094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Millions of Indians take a pledge to dedicate themselves to preserving the unity and integrity of the nation.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7631" y="3949720"/>
            <a:ext cx="777597" cy="44410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0"/>
          <p:cNvSpPr/>
          <p:nvPr/>
        </p:nvSpPr>
        <p:spPr>
          <a:xfrm>
            <a:off x="7065228" y="372201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1"/>
          <p:cNvSpPr/>
          <p:nvPr/>
        </p:nvSpPr>
        <p:spPr>
          <a:xfrm>
            <a:off x="7219890" y="376368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3871198" y="377059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Statue of Unity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2037993" y="4339947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world's tallest statue, the 'Statue of Unity,' dedicated to Sardar Vallabhbhai Patel, is inaugurated on this day.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7565172" y="5140940"/>
            <a:ext cx="777597" cy="44410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5"/>
          <p:cNvSpPr/>
          <p:nvPr/>
        </p:nvSpPr>
        <p:spPr>
          <a:xfrm>
            <a:off x="7065228" y="49132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Text 16"/>
          <p:cNvSpPr/>
          <p:nvPr/>
        </p:nvSpPr>
        <p:spPr>
          <a:xfrm>
            <a:off x="7219890" y="495490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8537258" y="4961811"/>
            <a:ext cx="2537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Cultural Programs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8537258" y="5531168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Various cultural programs and events are organized to celebrate the rich diversity of India and foster a sense of unity.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1041321"/>
            <a:ext cx="91287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Promoting Unity and Integration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180034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94609"/>
            <a:ext cx="329588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National Integration Programs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411152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Several initiatives such as the National Integration Day and Cultural Integration Camps are conducted to strengthen the bond of unity among Indian citizens.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2180034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94728"/>
            <a:ext cx="2385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Unity in Diversity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06408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India's diversity is celebrated through festivals like 'Unity in Diversity Week,' showcasing the harmonious coexistence of different cultures and traditions.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2180034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94728"/>
            <a:ext cx="3253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Integration Campaigns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064085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Campaigns like 'Ek Bharat Shreshtha Bharat' focus on fostering unity by pairing states and promoting cultural exchange.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4490799" y="161258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Importance of Unity in a Diverse Nation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4490799" y="350817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4679752" y="3549848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5212913" y="3584496"/>
            <a:ext cx="2880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Strength in Diversity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212913" y="4153853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Unity is the cornerstone of India's progress, enabling it to harness the immense potential of its diverse population.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490799" y="526041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4645462" y="5302091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5212913" y="5336738"/>
            <a:ext cx="25908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Resilience in Unity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212913" y="5906095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Despite challenges, India has demonstrated remarkable resilience and solidarity, overcoming obstacles through unity.</a:t>
            </a: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195976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316099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022152" y="3202662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555313" y="3237309"/>
            <a:ext cx="4061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Celebrate National Unity Day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555313" y="3806666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Let us embrace the spirit of unity and take part in the celebrations of National Unity Day to uphold the values that Sardar Vallabhbhai Patel stood for.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33199" y="49132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987862" y="495490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1555313" y="4989552"/>
            <a:ext cx="2727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Together We Thrive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1555313" y="5558909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nurturing unity and integration, we can build a stronger, more prosperous India for future generations.</a:t>
            </a: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410</Words>
  <Application>Microsoft Office PowerPoint</Application>
  <PresentationFormat>Custom</PresentationFormat>
  <Paragraphs>55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B.singh26110@gmail.com</cp:lastModifiedBy>
  <cp:revision>2</cp:revision>
  <dcterms:created xsi:type="dcterms:W3CDTF">2023-10-27T12:47:06Z</dcterms:created>
  <dcterms:modified xsi:type="dcterms:W3CDTF">2023-10-27T15:58:56Z</dcterms:modified>
</cp:coreProperties>
</file>